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E43F6D5-380C-4C6E-B1A1-42F71A27BAA3}">
          <p14:sldIdLst>
            <p14:sldId id="256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740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107BA69-F8CC-4DCC-8C3A-D802E0E17574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418731-536B-4C99-812F-628ED94DB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38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530F4A6-9929-4B59-A189-66B2EEBA950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284EFA-BFBB-4537-8FC5-85850E203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6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84EFA-BFBB-4537-8FC5-85850E203D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36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5A2F-0F64-4597-A46C-78856F6832E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99D7-5773-4E90-B5CE-37BF7C6A309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825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5A2F-0F64-4597-A46C-78856F6832E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99D7-5773-4E90-B5CE-37BF7C6A3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99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5A2F-0F64-4597-A46C-78856F6832E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99D7-5773-4E90-B5CE-37BF7C6A3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6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5A2F-0F64-4597-A46C-78856F6832E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99D7-5773-4E90-B5CE-37BF7C6A3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1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5A2F-0F64-4597-A46C-78856F6832E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99D7-5773-4E90-B5CE-37BF7C6A309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01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5A2F-0F64-4597-A46C-78856F6832E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99D7-5773-4E90-B5CE-37BF7C6A3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3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5A2F-0F64-4597-A46C-78856F6832E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99D7-5773-4E90-B5CE-37BF7C6A3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2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5A2F-0F64-4597-A46C-78856F6832E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99D7-5773-4E90-B5CE-37BF7C6A3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6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5A2F-0F64-4597-A46C-78856F6832E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99D7-5773-4E90-B5CE-37BF7C6A3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96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DD75A2F-0F64-4597-A46C-78856F6832E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5D99D7-5773-4E90-B5CE-37BF7C6A3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9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5A2F-0F64-4597-A46C-78856F6832E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99D7-5773-4E90-B5CE-37BF7C6A3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0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D75A2F-0F64-4597-A46C-78856F6832E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B5D99D7-5773-4E90-B5CE-37BF7C6A309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71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16020" y="2192784"/>
            <a:ext cx="9694962" cy="1525973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0B2740"/>
                </a:solidFill>
              </a:rPr>
              <a:t>Fairfield County Short Term Rental Public Meeting</a:t>
            </a:r>
            <a:endParaRPr lang="en-US" sz="6000" b="1" dirty="0">
              <a:solidFill>
                <a:srgbClr val="0B274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16020" y="3955947"/>
            <a:ext cx="100584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B2740"/>
                </a:solidFill>
              </a:rPr>
              <a:t>Fairfield County Government Complex</a:t>
            </a:r>
          </a:p>
          <a:p>
            <a:r>
              <a:rPr lang="en-US" sz="3600" b="1" dirty="0" smtClean="0">
                <a:solidFill>
                  <a:srgbClr val="0B2740"/>
                </a:solidFill>
              </a:rPr>
              <a:t>Thursday  11-30-2023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44" y="293432"/>
            <a:ext cx="1668533" cy="166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8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B2740"/>
                </a:solidFill>
              </a:rPr>
              <a:t>Proposed Short Term Rental </a:t>
            </a:r>
            <a:r>
              <a:rPr lang="en-US" dirty="0" smtClean="0">
                <a:solidFill>
                  <a:srgbClr val="0B2740"/>
                </a:solidFill>
              </a:rPr>
              <a:t>Requirements </a:t>
            </a:r>
            <a:endParaRPr lang="en-US" dirty="0">
              <a:solidFill>
                <a:srgbClr val="0B274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Suspected violations </a:t>
            </a:r>
            <a:r>
              <a:rPr lang="en-US" sz="2400" dirty="0"/>
              <a:t>can be </a:t>
            </a:r>
            <a:r>
              <a:rPr lang="en-US" sz="2400" dirty="0" smtClean="0"/>
              <a:t>reported </a:t>
            </a:r>
            <a:r>
              <a:rPr lang="en-US" sz="2400" dirty="0"/>
              <a:t>to the </a:t>
            </a:r>
            <a:r>
              <a:rPr lang="en-US" sz="2400" dirty="0" smtClean="0"/>
              <a:t>Fairfield County Sheriffs Office or the code enforcement section of the Community Development </a:t>
            </a:r>
            <a:r>
              <a:rPr lang="en-US" sz="2400" dirty="0"/>
              <a:t>department.  </a:t>
            </a:r>
          </a:p>
          <a:p>
            <a:r>
              <a:rPr lang="en-US" sz="2400" dirty="0"/>
              <a:t>Fines </a:t>
            </a:r>
            <a:r>
              <a:rPr lang="en-US" sz="2400" dirty="0" smtClean="0"/>
              <a:t>imposed for violations:</a:t>
            </a:r>
          </a:p>
          <a:p>
            <a:pPr lvl="1"/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</a:t>
            </a:r>
            <a:r>
              <a:rPr lang="en-US" sz="2000" dirty="0"/>
              <a:t>offense $</a:t>
            </a:r>
            <a:r>
              <a:rPr lang="en-US" sz="2000" dirty="0" smtClean="0"/>
              <a:t>150.00</a:t>
            </a:r>
          </a:p>
          <a:p>
            <a:pPr lvl="1"/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</a:t>
            </a:r>
            <a:r>
              <a:rPr lang="en-US" sz="2000" dirty="0"/>
              <a:t>offense $</a:t>
            </a:r>
            <a:r>
              <a:rPr lang="en-US" sz="2000" dirty="0" smtClean="0"/>
              <a:t>300.00</a:t>
            </a:r>
          </a:p>
          <a:p>
            <a:pPr lvl="1"/>
            <a:r>
              <a:rPr lang="en-US" sz="2000" dirty="0" smtClean="0"/>
              <a:t>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</a:t>
            </a:r>
            <a:r>
              <a:rPr lang="en-US" sz="2000" dirty="0"/>
              <a:t>offense $500.00 fine, and all operations of the rental will cease for 6 months. A stop rental decal be affixed. A letter will be sent to the owner that their short terms permit has been revoked. </a:t>
            </a:r>
          </a:p>
          <a:p>
            <a:endParaRPr lang="en-US" dirty="0"/>
          </a:p>
        </p:txBody>
      </p:sp>
      <p:pic>
        <p:nvPicPr>
          <p:cNvPr id="5" name="Content Placeholder 4" descr="Features That Make an Apartment Building Great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217381"/>
            <a:ext cx="4937125" cy="3280488"/>
          </a:xfrm>
        </p:spPr>
      </p:pic>
    </p:spTree>
    <p:extLst>
      <p:ext uri="{BB962C8B-B14F-4D97-AF65-F5344CB8AC3E}">
        <p14:creationId xmlns:p14="http://schemas.microsoft.com/office/powerpoint/2010/main" val="163164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Feedback/Discussion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1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B2740"/>
                </a:solidFill>
              </a:rPr>
              <a:t>Next Steps</a:t>
            </a:r>
            <a:endParaRPr lang="en-US" dirty="0">
              <a:solidFill>
                <a:srgbClr val="0B274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Include feedback received from public meeting into proposed guidelines.</a:t>
            </a:r>
          </a:p>
          <a:p>
            <a:r>
              <a:rPr lang="en-US" sz="2800" dirty="0" smtClean="0"/>
              <a:t>Receive legal review of proposed regulation.</a:t>
            </a:r>
          </a:p>
          <a:p>
            <a:r>
              <a:rPr lang="en-US" sz="2800" dirty="0" smtClean="0"/>
              <a:t>Draft ordinance for County Council review.</a:t>
            </a:r>
          </a:p>
          <a:p>
            <a:r>
              <a:rPr lang="en-US" sz="2800" dirty="0" smtClean="0"/>
              <a:t>Present ordinance to County Council. </a:t>
            </a:r>
          </a:p>
          <a:p>
            <a:pPr lvl="1"/>
            <a:r>
              <a:rPr lang="en-US" sz="2600" dirty="0" smtClean="0"/>
              <a:t>Approval requires three readings and a public hearing.</a:t>
            </a:r>
            <a:endParaRPr lang="en-US" sz="26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438" y="1846263"/>
            <a:ext cx="4022725" cy="4022725"/>
          </a:xfrm>
        </p:spPr>
      </p:pic>
    </p:spTree>
    <p:extLst>
      <p:ext uri="{BB962C8B-B14F-4D97-AF65-F5344CB8AC3E}">
        <p14:creationId xmlns:p14="http://schemas.microsoft.com/office/powerpoint/2010/main" val="86660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B2740"/>
                </a:solidFill>
              </a:rPr>
              <a:t>Purpose For Today’s Meeting</a:t>
            </a:r>
            <a:endParaRPr lang="en-US" dirty="0">
              <a:solidFill>
                <a:srgbClr val="0B274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Present Fairfield County Administration and Community Development’s ideas regarding short term rentals.</a:t>
            </a:r>
          </a:p>
          <a:p>
            <a:r>
              <a:rPr lang="en-US" sz="2400" dirty="0" smtClean="0"/>
              <a:t>Receive written and verbal feedback from the community regarding short term rentals.</a:t>
            </a:r>
          </a:p>
          <a:p>
            <a:r>
              <a:rPr lang="en-US" sz="2400" dirty="0" smtClean="0"/>
              <a:t>Provide the public with the next steps required to draft a short term rental ordinance for review and passing by Fairfield County Council.</a:t>
            </a:r>
            <a:endParaRPr lang="en-US" sz="2400" dirty="0"/>
          </a:p>
        </p:txBody>
      </p:sp>
      <p:pic>
        <p:nvPicPr>
          <p:cNvPr id="5" name="Content Placeholder 4" descr="Homes For Rent - Free of Charge Creative Commons Suspension file image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211917"/>
            <a:ext cx="4937125" cy="3291416"/>
          </a:xfrm>
        </p:spPr>
      </p:pic>
    </p:spTree>
    <p:extLst>
      <p:ext uri="{BB962C8B-B14F-4D97-AF65-F5344CB8AC3E}">
        <p14:creationId xmlns:p14="http://schemas.microsoft.com/office/powerpoint/2010/main" val="269571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B2740"/>
                </a:solidFill>
              </a:rPr>
              <a:t>How Did We Get Here?</a:t>
            </a:r>
            <a:endParaRPr lang="en-US" dirty="0">
              <a:solidFill>
                <a:srgbClr val="0B274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Request was made to Fairfield County Council to address short term </a:t>
            </a:r>
            <a:r>
              <a:rPr lang="en-US" sz="2800" dirty="0" smtClean="0"/>
              <a:t>rentals.</a:t>
            </a:r>
            <a:endParaRPr lang="en-US" sz="2800" dirty="0"/>
          </a:p>
          <a:p>
            <a:r>
              <a:rPr lang="en-US" sz="2800" dirty="0"/>
              <a:t>County Council directed Fairfield County Administration to </a:t>
            </a:r>
            <a:r>
              <a:rPr lang="en-US" sz="2800" dirty="0" smtClean="0"/>
              <a:t>investigate.</a:t>
            </a:r>
            <a:endParaRPr lang="en-US" sz="2800" dirty="0"/>
          </a:p>
          <a:p>
            <a:r>
              <a:rPr lang="en-US" sz="2800" dirty="0"/>
              <a:t>We requested information from other Counties and reviewed </a:t>
            </a:r>
            <a:r>
              <a:rPr lang="en-US" sz="2800" dirty="0" smtClean="0"/>
              <a:t>model ordinances </a:t>
            </a:r>
            <a:r>
              <a:rPr lang="en-US" sz="2800" dirty="0"/>
              <a:t>from SC Association of Counties and other local </a:t>
            </a:r>
            <a:r>
              <a:rPr lang="en-US" sz="2800" dirty="0" smtClean="0"/>
              <a:t>governments.</a:t>
            </a:r>
            <a:endParaRPr lang="en-US" sz="2800" dirty="0"/>
          </a:p>
          <a:p>
            <a:r>
              <a:rPr lang="en-US" sz="2800" dirty="0"/>
              <a:t>An internal work group was created to discuss a proposed </a:t>
            </a:r>
            <a:r>
              <a:rPr lang="en-US" sz="2800" dirty="0" smtClean="0"/>
              <a:t>ordinance.</a:t>
            </a:r>
            <a:endParaRPr lang="en-US" sz="2800" dirty="0"/>
          </a:p>
          <a:p>
            <a:pPr lvl="1"/>
            <a:r>
              <a:rPr lang="en-US" sz="2800" dirty="0"/>
              <a:t>Administration, Community Development, Code Enforcement, Sheriff’s Office, Fire Service, Magistrate’s Office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19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Internal Review and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Multiple factors influence the review and regulation of short term rentals:</a:t>
            </a:r>
          </a:p>
          <a:p>
            <a:pPr lvl="1"/>
            <a:r>
              <a:rPr lang="en-US" sz="2400" dirty="0" smtClean="0"/>
              <a:t>SC Bill H. 3253 – A Bill introduced in January 2023 to prohibit municipal and county governing bodies from enacting or enforcing an ordinance that prohibits the rental of a residential dwelling (In committee)</a:t>
            </a:r>
          </a:p>
          <a:p>
            <a:pPr lvl="1"/>
            <a:r>
              <a:rPr lang="en-US" sz="2400" dirty="0" smtClean="0"/>
              <a:t>Fairfield County collects accommodations tax revenue from short term rentals which is used to promote tourism </a:t>
            </a:r>
          </a:p>
          <a:p>
            <a:pPr lvl="1"/>
            <a:r>
              <a:rPr lang="en-US" sz="2400" dirty="0" smtClean="0"/>
              <a:t>Limitations with staff when it comes to the enforcement of short term rentals</a:t>
            </a:r>
          </a:p>
          <a:p>
            <a:pPr lvl="1"/>
            <a:endParaRPr lang="en-US" sz="2400" dirty="0" smtClean="0"/>
          </a:p>
          <a:p>
            <a:pPr lvl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30825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Internal Review and Discussion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We don’t recommend banning short term rentals in Fairfield County.</a:t>
            </a:r>
          </a:p>
          <a:p>
            <a:r>
              <a:rPr lang="en-US" sz="2400" dirty="0" smtClean="0"/>
              <a:t>We do recommend the creation of standards when it comes to short term rentals within the County.</a:t>
            </a:r>
          </a:p>
          <a:p>
            <a:r>
              <a:rPr lang="en-US" sz="2400" dirty="0" smtClean="0"/>
              <a:t>Standards will be regulated and enforced through the Community Development Department and the Fairfield County Sheriff’s Office.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562" y="3668047"/>
            <a:ext cx="2072118" cy="20802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83" y="2103187"/>
            <a:ext cx="1955712" cy="195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B2740"/>
                </a:solidFill>
              </a:rPr>
              <a:t>What Is a Short Term Rental</a:t>
            </a:r>
            <a:endParaRPr lang="en-US" dirty="0">
              <a:solidFill>
                <a:srgbClr val="0B2740"/>
              </a:solidFill>
            </a:endParaRPr>
          </a:p>
        </p:txBody>
      </p:sp>
      <p:pic>
        <p:nvPicPr>
          <p:cNvPr id="6" name="Content Placeholder 5" descr="File:Bennett Family House Monticello NY.jpg - Wikimedia Commons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271" y="594358"/>
            <a:ext cx="3156680" cy="2104453"/>
          </a:xfrm>
          <a:ln w="9525">
            <a:solidFill>
              <a:schemeClr val="tx1"/>
            </a:solidFill>
          </a:ln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E5E5E5"/>
                </a:solidFill>
              </a:rPr>
              <a:t>Any overnight stays in a B&amp;B, VRBO, Air B&amp;B, Home Away, Hotel or any other structure that provides short term stays that do not exceed 30 days.  </a:t>
            </a:r>
          </a:p>
          <a:p>
            <a:endParaRPr lang="en-US" dirty="0"/>
          </a:p>
        </p:txBody>
      </p:sp>
      <p:pic>
        <p:nvPicPr>
          <p:cNvPr id="7" name="Picture 6" descr="Townhome for RENT in Parker CO - Available now!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8" y="2332903"/>
            <a:ext cx="3163016" cy="237226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Picture 7" descr="Future uses for our tiny house (when we’re no longer living in it full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271" y="4208015"/>
            <a:ext cx="3156680" cy="210445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6424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B2740"/>
                </a:solidFill>
              </a:rPr>
              <a:t>Structures that do not qualify as short term </a:t>
            </a:r>
            <a:r>
              <a:rPr lang="en-US" dirty="0" smtClean="0">
                <a:solidFill>
                  <a:srgbClr val="0B2740"/>
                </a:solidFill>
              </a:rPr>
              <a:t>rentals:</a:t>
            </a:r>
            <a:endParaRPr lang="en-US" dirty="0">
              <a:solidFill>
                <a:srgbClr val="0B274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3203" y="438696"/>
            <a:ext cx="2767824" cy="248738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E5E5E5"/>
                </a:solidFill>
              </a:rPr>
              <a:t>Tents, recreational vehicles, campers, boats, yurts or any structure that does not provide electricity and bathroom accommodations.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3820" y="2926080"/>
            <a:ext cx="2938527" cy="2164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203" y="4580879"/>
            <a:ext cx="2664038" cy="197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8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B2740"/>
                </a:solidFill>
              </a:rPr>
              <a:t>Proposed Short Term Rental Requirements</a:t>
            </a:r>
            <a:endParaRPr lang="en-US" dirty="0">
              <a:solidFill>
                <a:srgbClr val="0B274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short term rental permit is </a:t>
            </a:r>
            <a:r>
              <a:rPr lang="en-US" dirty="0" smtClean="0"/>
              <a:t>required.</a:t>
            </a:r>
          </a:p>
          <a:p>
            <a:r>
              <a:rPr lang="en-US" dirty="0" smtClean="0"/>
              <a:t>If applicable, the owner must verify that their home </a:t>
            </a:r>
            <a:r>
              <a:rPr lang="en-US" dirty="0"/>
              <a:t>owners association </a:t>
            </a:r>
            <a:r>
              <a:rPr lang="en-US" dirty="0" smtClean="0"/>
              <a:t>allows short term rentals.</a:t>
            </a:r>
          </a:p>
          <a:p>
            <a:r>
              <a:rPr lang="en-US" dirty="0" smtClean="0"/>
              <a:t>A Fairfield County Business </a:t>
            </a:r>
            <a:r>
              <a:rPr lang="en-US" dirty="0"/>
              <a:t>Registration is </a:t>
            </a:r>
            <a:r>
              <a:rPr lang="en-US" dirty="0" smtClean="0"/>
              <a:t>required.</a:t>
            </a:r>
          </a:p>
          <a:p>
            <a:r>
              <a:rPr lang="en-US" dirty="0" smtClean="0"/>
              <a:t>Owner must pay the 3</a:t>
            </a:r>
            <a:r>
              <a:rPr lang="en-US" dirty="0"/>
              <a:t>% accommodation tax</a:t>
            </a:r>
            <a:r>
              <a:rPr lang="en-US" dirty="0" smtClean="0"/>
              <a:t> and the 2</a:t>
            </a:r>
            <a:r>
              <a:rPr lang="en-US" dirty="0"/>
              <a:t>% hospitality tax for </a:t>
            </a:r>
            <a:r>
              <a:rPr lang="en-US" dirty="0" smtClean="0"/>
              <a:t>the sale of foods </a:t>
            </a:r>
            <a:r>
              <a:rPr lang="en-US" dirty="0"/>
              <a:t>and </a:t>
            </a:r>
            <a:r>
              <a:rPr lang="en-US" dirty="0" smtClean="0"/>
              <a:t>beverages, if applicable. </a:t>
            </a:r>
          </a:p>
          <a:p>
            <a:r>
              <a:rPr lang="en-US" dirty="0" smtClean="0"/>
              <a:t>If </a:t>
            </a:r>
            <a:r>
              <a:rPr lang="en-US" dirty="0"/>
              <a:t>there is a change in ownership, the new owner </a:t>
            </a:r>
            <a:r>
              <a:rPr lang="en-US" dirty="0" smtClean="0"/>
              <a:t>is required </a:t>
            </a:r>
            <a:r>
              <a:rPr lang="en-US" dirty="0"/>
              <a:t>to obtain a short term rental permit and pay the accommodation and hospitality taxes within 30 days.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5" name="Content Placeholder 4" descr="Gratis stockfoto van airbnb, amerika, architectuur.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892" y="1846263"/>
            <a:ext cx="2681816" cy="4022725"/>
          </a:xfrm>
        </p:spPr>
      </p:pic>
    </p:spTree>
    <p:extLst>
      <p:ext uri="{BB962C8B-B14F-4D97-AF65-F5344CB8AC3E}">
        <p14:creationId xmlns:p14="http://schemas.microsoft.com/office/powerpoint/2010/main" val="355184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B2740"/>
                </a:solidFill>
              </a:rPr>
              <a:t>Proposed Short Term Rental Requirements</a:t>
            </a:r>
            <a:endParaRPr lang="en-US" dirty="0">
              <a:solidFill>
                <a:srgbClr val="0B274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2468613"/>
            <a:ext cx="4938712" cy="277802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owner must identify a local </a:t>
            </a:r>
            <a:r>
              <a:rPr lang="en-US" dirty="0"/>
              <a:t>management company or individual </a:t>
            </a:r>
            <a:r>
              <a:rPr lang="en-US" dirty="0" smtClean="0"/>
              <a:t>who’s located within a 150 mile radius and available within </a:t>
            </a:r>
            <a:r>
              <a:rPr lang="en-US" dirty="0"/>
              <a:t>24 </a:t>
            </a:r>
            <a:r>
              <a:rPr lang="en-US" dirty="0" smtClean="0"/>
              <a:t>hours. </a:t>
            </a:r>
          </a:p>
          <a:p>
            <a:r>
              <a:rPr lang="en-US" dirty="0"/>
              <a:t>A</a:t>
            </a:r>
            <a:r>
              <a:rPr lang="en-US" dirty="0" smtClean="0"/>
              <a:t>nyone </a:t>
            </a:r>
            <a:r>
              <a:rPr lang="en-US" dirty="0"/>
              <a:t>under the age of 21, will not qualify to rent the property unless they are accompanied by an adult. </a:t>
            </a:r>
          </a:p>
          <a:p>
            <a:r>
              <a:rPr lang="en-US" dirty="0" smtClean="0"/>
              <a:t>A </a:t>
            </a:r>
            <a:r>
              <a:rPr lang="en-US" dirty="0"/>
              <a:t>short term rental would be allowed in all zoning districts, but industrial.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owner is required to verify the short term rental meets all building </a:t>
            </a:r>
            <a:r>
              <a:rPr lang="en-US" dirty="0" smtClean="0"/>
              <a:t>code requirements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If the rental permit expires, the owner </a:t>
            </a:r>
            <a:r>
              <a:rPr lang="en-US" dirty="0" smtClean="0"/>
              <a:t>has </a:t>
            </a:r>
            <a:r>
              <a:rPr lang="en-US" dirty="0"/>
              <a:t>7 days to bring the rental into compliance.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06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2003</TotalTime>
  <Words>668</Words>
  <Application>Microsoft Office PowerPoint</Application>
  <PresentationFormat>Widescreen</PresentationFormat>
  <Paragraphs>53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Calibri Light</vt:lpstr>
      <vt:lpstr>Retrospect</vt:lpstr>
      <vt:lpstr>Fairfield County Short Term Rental Public Meeting</vt:lpstr>
      <vt:lpstr>Purpose For Today’s Meeting</vt:lpstr>
      <vt:lpstr>How Did We Get Here?</vt:lpstr>
      <vt:lpstr>Results of Internal Review and Discussion</vt:lpstr>
      <vt:lpstr>Results of Internal Review and Discussion</vt:lpstr>
      <vt:lpstr>What Is a Short Term Rental</vt:lpstr>
      <vt:lpstr>Structures that do not qualify as short term rentals:</vt:lpstr>
      <vt:lpstr>Proposed Short Term Rental Requirements</vt:lpstr>
      <vt:lpstr>Proposed Short Term Rental Requirements</vt:lpstr>
      <vt:lpstr>Proposed Short Term Rental Requirements </vt:lpstr>
      <vt:lpstr>Feedback/Discussion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Whitaker, Malik</dc:creator>
  <cp:lastModifiedBy>DeputyAdmin</cp:lastModifiedBy>
  <cp:revision>99</cp:revision>
  <cp:lastPrinted>2023-11-27T21:55:16Z</cp:lastPrinted>
  <dcterms:created xsi:type="dcterms:W3CDTF">2022-03-09T02:25:43Z</dcterms:created>
  <dcterms:modified xsi:type="dcterms:W3CDTF">2023-11-29T14:39:25Z</dcterms:modified>
</cp:coreProperties>
</file>